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30/07/2013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30/07/2013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30/07/2013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30/07/2013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30/07/2013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30/07/2013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30/07/2013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30/07/2013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30/07/2013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30/07/2013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30/07/2013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30/07/2013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620688"/>
            <a:ext cx="7772400" cy="1780108"/>
          </a:xfrm>
        </p:spPr>
        <p:txBody>
          <a:bodyPr>
            <a:normAutofit/>
          </a:bodyPr>
          <a:lstStyle/>
          <a:p>
            <a:r>
              <a:rPr lang="pt-BR" sz="5400" dirty="0" smtClean="0"/>
              <a:t>SOPARACT</a:t>
            </a:r>
            <a:endParaRPr lang="pt-BR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2319820"/>
            <a:ext cx="7848872" cy="316835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	Nos dias 17 e 18 de julho de 2013 foi realizado o festival de sopas do Interact de Salto do Lontra, que contou com a presença de aproximadamente 120 pessoas, que tiveram uma noite diferente e agradável. O evento começou à partir 19:00</a:t>
            </a:r>
            <a:r>
              <a:rPr lang="pt-BR" sz="1600" dirty="0" smtClean="0"/>
              <a:t>h </a:t>
            </a:r>
            <a:r>
              <a:rPr lang="pt-BR" dirty="0"/>
              <a:t>na </a:t>
            </a:r>
            <a:r>
              <a:rPr lang="pt-BR" dirty="0" smtClean="0"/>
              <a:t>Pizzaria 1000 Sabores, ele consistiu numa janta cujo foram servidos seis sabores de sopas (Agnoline, Mandioquinha, Legumes, Feijão, Quatro queijos e Carne), vinhos, à cargo da Adega dos Lagos, e bebidas em geral.  O Interact Club agradece a participação de todos.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19962"/>
            <a:ext cx="1612220" cy="199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9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https://fbcdn-sphotos-f-a.akamaihd.net/hphotos-ak-ash3/581494_411806895595389_90614538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334"/>
            <a:ext cx="3769230" cy="456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fbcdn-sphotos-e-a.akamaihd.net/hphotos-ak-ash3/553974_411808292261916_60373395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22" y="2852936"/>
            <a:ext cx="5215434" cy="39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334"/>
            <a:ext cx="2701466" cy="391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2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bcdn-sphotos-f-a.akamaihd.net/hphotos-ak-prn1/935094_411809272261818_71624170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8117"/>
            <a:ext cx="5043960" cy="378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bcdn-sphotos-d-a.akamaihd.net/hphotos-ak-prn1/1012055_411809162261829_55939027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22965"/>
            <a:ext cx="5184576" cy="35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bcdn-sphotos-a-a.akamaihd.net/hphotos-ak-frc1/1004504_411806312262114_156036889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19" y="438116"/>
            <a:ext cx="3123747" cy="25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fbcdn-sphotos-a-a.akamaihd.net/hphotos-ak-ash4/1013219_411806588928753_1142929585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5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2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bcdn-sphotos-b-a.akamaihd.net/hphotos-ak-ash3/71418_411806172262128_89047048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00286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bcdn-sphotos-h-a.akamaihd.net/hphotos-ak-ash3/558789_411806478928764_120375787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9" y="332656"/>
            <a:ext cx="5089448" cy="388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fbcdn-sphotos-h-a.akamaihd.net/hphotos-ak-prn2/1077344_327219517412189_640524904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21978"/>
            <a:ext cx="5160572" cy="34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fbcdn-sphotos-e-a.akamaihd.net/hphotos-ak-prn1/28781_411809068928505_1668974761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9" y="4365103"/>
            <a:ext cx="3001216" cy="229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241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</Words>
  <Application>Microsoft Office PowerPoint</Application>
  <PresentationFormat>Apresentação na tela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Forma de Onda</vt:lpstr>
      <vt:lpstr>SOPARACT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SOPARACT</dc:title>
  <dc:creator>Giovani</dc:creator>
  <cp:lastModifiedBy>Cliente</cp:lastModifiedBy>
  <cp:revision>1</cp:revision>
  <dcterms:created xsi:type="dcterms:W3CDTF">2013-07-30T20:35:44Z</dcterms:created>
  <dcterms:modified xsi:type="dcterms:W3CDTF">2013-07-30T20:36:41Z</dcterms:modified>
</cp:coreProperties>
</file>