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620688"/>
            <a:ext cx="7772400" cy="1780108"/>
          </a:xfrm>
        </p:spPr>
        <p:txBody>
          <a:bodyPr>
            <a:normAutofit/>
          </a:bodyPr>
          <a:lstStyle/>
          <a:p>
            <a:r>
              <a:rPr lang="pt-BR" sz="5400" dirty="0" smtClean="0"/>
              <a:t>Renovação de Vida</a:t>
            </a:r>
            <a:endParaRPr lang="pt-BR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8064896" cy="316835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	Aos </a:t>
            </a:r>
            <a:r>
              <a:rPr lang="pt-BR" dirty="0" smtClean="0"/>
              <a:t>treze dias do </a:t>
            </a:r>
            <a:r>
              <a:rPr lang="pt-BR" dirty="0" smtClean="0"/>
              <a:t>mês de julho de 2013, foi realizada uma ação humanitária na casa da senhora Ana Fernandes. Contou com o auxilio da Pastoral da Pessoa Idosa(Igreja Matriz), do Interact de Salto do Lontra, e voluntários da comunidade. O trabalho consistiu em deslocar os móveis da senhora de sua residência para uma casa alugada, na qual ela deverá ficar até a reconstrução da sua casa, e em demolir a casa, já que se encontrava em péssimo estado de conservação.  O material necessário para a reconstrução da casa foi doado por comerciantes da cidade e pela igreja entre outros doadores.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19962"/>
            <a:ext cx="1612220" cy="199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824536" cy="3528392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068960"/>
            <a:ext cx="4680520" cy="360902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685" y="332656"/>
            <a:ext cx="3419872" cy="2564904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05064"/>
            <a:ext cx="3563888" cy="2672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326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3</Words>
  <Application>Microsoft Office PowerPoint</Application>
  <PresentationFormat>Apresentação na tela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Forma de Onda</vt:lpstr>
      <vt:lpstr>Renovação de Vida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Renovação de Vida</dc:title>
  <dc:creator>Giovani</dc:creator>
  <cp:lastModifiedBy>Cliente</cp:lastModifiedBy>
  <cp:revision>1</cp:revision>
  <dcterms:created xsi:type="dcterms:W3CDTF">2013-07-30T20:34:50Z</dcterms:created>
  <dcterms:modified xsi:type="dcterms:W3CDTF">2013-07-30T20:35:36Z</dcterms:modified>
</cp:coreProperties>
</file>