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620688"/>
            <a:ext cx="7772400" cy="1780108"/>
          </a:xfrm>
        </p:spPr>
        <p:txBody>
          <a:bodyPr>
            <a:normAutofit/>
          </a:bodyPr>
          <a:lstStyle/>
          <a:p>
            <a:r>
              <a:rPr lang="pt-BR" sz="5400" dirty="0" smtClean="0"/>
              <a:t>Posse</a:t>
            </a:r>
            <a:endParaRPr lang="pt-BR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9838" y="2420888"/>
            <a:ext cx="8064896" cy="316835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	Aos </a:t>
            </a:r>
            <a:r>
              <a:rPr lang="pt-BR" dirty="0" smtClean="0"/>
              <a:t>vinte e um dias do mês de junho de 2013 foi realizada a posse da mesa diretiva do Interact Club de Salto do Lontra. Ocorreu a presença de membros de Interact Clubes da região como de São Jorge d’Oeste, Dois Vizinhos</a:t>
            </a:r>
            <a:r>
              <a:rPr lang="pt-BR" dirty="0" smtClean="0"/>
              <a:t>, Nova Prata do Iguaçu e de Realeza e com a presença de alguns rotarianos. 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19962"/>
            <a:ext cx="1612220" cy="199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029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5537" y="2060848"/>
            <a:ext cx="8136904" cy="4320480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Presidente</a:t>
            </a:r>
            <a:r>
              <a:rPr lang="pt-BR" dirty="0"/>
              <a:t>: Giovani Dalla Valle Garcia</a:t>
            </a:r>
          </a:p>
          <a:p>
            <a:r>
              <a:rPr lang="pt-BR" dirty="0"/>
              <a:t>Vice: </a:t>
            </a:r>
            <a:r>
              <a:rPr lang="pt-BR" dirty="0" err="1"/>
              <a:t>Charif</a:t>
            </a:r>
            <a:r>
              <a:rPr lang="pt-BR" dirty="0"/>
              <a:t> </a:t>
            </a:r>
            <a:r>
              <a:rPr lang="pt-BR" dirty="0" err="1"/>
              <a:t>Hicham</a:t>
            </a:r>
            <a:r>
              <a:rPr lang="pt-BR" dirty="0"/>
              <a:t> </a:t>
            </a:r>
            <a:r>
              <a:rPr lang="pt-BR" dirty="0" err="1"/>
              <a:t>Reda</a:t>
            </a:r>
            <a:endParaRPr lang="pt-BR" dirty="0"/>
          </a:p>
          <a:p>
            <a:r>
              <a:rPr lang="pt-BR" dirty="0"/>
              <a:t>Secretária: </a:t>
            </a:r>
            <a:r>
              <a:rPr lang="pt-BR" dirty="0" err="1"/>
              <a:t>Thalie</a:t>
            </a:r>
            <a:r>
              <a:rPr lang="pt-BR" dirty="0"/>
              <a:t> Nadine</a:t>
            </a:r>
          </a:p>
          <a:p>
            <a:r>
              <a:rPr lang="pt-BR" dirty="0"/>
              <a:t>Vice: Ana Paula </a:t>
            </a:r>
            <a:r>
              <a:rPr lang="pt-BR" dirty="0" err="1"/>
              <a:t>Costanaro</a:t>
            </a:r>
            <a:endParaRPr lang="pt-BR" dirty="0"/>
          </a:p>
          <a:p>
            <a:r>
              <a:rPr lang="pt-BR" dirty="0"/>
              <a:t>Tesoureiro: </a:t>
            </a:r>
            <a:r>
              <a:rPr lang="pt-BR" dirty="0" err="1"/>
              <a:t>Lius</a:t>
            </a:r>
            <a:r>
              <a:rPr lang="pt-BR" dirty="0"/>
              <a:t> </a:t>
            </a:r>
            <a:r>
              <a:rPr lang="pt-BR" dirty="0" err="1"/>
              <a:t>Camini</a:t>
            </a:r>
            <a:endParaRPr lang="pt-BR" dirty="0"/>
          </a:p>
          <a:p>
            <a:r>
              <a:rPr lang="pt-BR" dirty="0"/>
              <a:t>Vice: Leonardo </a:t>
            </a:r>
            <a:r>
              <a:rPr lang="pt-BR" dirty="0" err="1"/>
              <a:t>Warmiling</a:t>
            </a:r>
            <a:r>
              <a:rPr lang="pt-BR" dirty="0"/>
              <a:t> </a:t>
            </a:r>
            <a:r>
              <a:rPr lang="pt-BR" dirty="0" err="1"/>
              <a:t>Spigosso</a:t>
            </a:r>
            <a:endParaRPr lang="pt-BR" dirty="0"/>
          </a:p>
          <a:p>
            <a:r>
              <a:rPr lang="pt-BR" dirty="0"/>
              <a:t>Protocolo: Emily Maria </a:t>
            </a:r>
            <a:r>
              <a:rPr lang="pt-BR" dirty="0" err="1"/>
              <a:t>Gambetta</a:t>
            </a:r>
            <a:endParaRPr lang="pt-BR" dirty="0"/>
          </a:p>
          <a:p>
            <a:r>
              <a:rPr lang="pt-BR" dirty="0"/>
              <a:t>Vice: </a:t>
            </a:r>
            <a:r>
              <a:rPr lang="pt-BR" dirty="0" err="1"/>
              <a:t>Nathália</a:t>
            </a:r>
            <a:r>
              <a:rPr lang="pt-BR" dirty="0"/>
              <a:t> </a:t>
            </a:r>
            <a:r>
              <a:rPr lang="pt-BR" dirty="0" err="1"/>
              <a:t>Pozzo</a:t>
            </a:r>
            <a:endParaRPr lang="pt-BR" dirty="0"/>
          </a:p>
          <a:p>
            <a:r>
              <a:rPr lang="pt-BR" dirty="0"/>
              <a:t>Diretores: Félix </a:t>
            </a:r>
            <a:r>
              <a:rPr lang="pt-BR" dirty="0" err="1"/>
              <a:t>Geremia</a:t>
            </a:r>
            <a:endParaRPr lang="pt-BR" dirty="0"/>
          </a:p>
          <a:p>
            <a:r>
              <a:rPr lang="pt-BR" dirty="0"/>
              <a:t>Talita </a:t>
            </a:r>
            <a:r>
              <a:rPr lang="pt-BR" dirty="0" err="1"/>
              <a:t>Pieta</a:t>
            </a:r>
            <a:endParaRPr lang="pt-BR" dirty="0"/>
          </a:p>
          <a:p>
            <a:r>
              <a:rPr lang="pt-BR" dirty="0" err="1"/>
              <a:t>Luis</a:t>
            </a:r>
            <a:r>
              <a:rPr lang="pt-BR" dirty="0"/>
              <a:t> Augusto </a:t>
            </a:r>
            <a:r>
              <a:rPr lang="pt-BR" dirty="0" err="1"/>
              <a:t>Fasolin</a:t>
            </a:r>
            <a:endParaRPr lang="pt-BR" dirty="0"/>
          </a:p>
          <a:p>
            <a:r>
              <a:rPr lang="pt-BR" dirty="0"/>
              <a:t>Marco </a:t>
            </a:r>
            <a:r>
              <a:rPr lang="pt-BR" dirty="0" err="1"/>
              <a:t>Squine</a:t>
            </a:r>
            <a:r>
              <a:rPr lang="pt-BR" dirty="0"/>
              <a:t> Martins</a:t>
            </a:r>
          </a:p>
          <a:p>
            <a:r>
              <a:rPr lang="pt-BR" dirty="0"/>
              <a:t>Raul Pedro </a:t>
            </a:r>
            <a:r>
              <a:rPr lang="pt-BR" dirty="0" err="1" smtClean="0">
                <a:latin typeface="+mj-lt"/>
              </a:rPr>
              <a:t>Kolonetz</a:t>
            </a:r>
            <a:endParaRPr lang="pt-BR" dirty="0" smtClean="0">
              <a:latin typeface="+mj-lt"/>
            </a:endParaRP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Mesa Diretiva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6652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88" y="764704"/>
            <a:ext cx="8764100" cy="5582114"/>
          </a:xfrm>
        </p:spPr>
      </p:pic>
    </p:spTree>
    <p:extLst>
      <p:ext uri="{BB962C8B-B14F-4D97-AF65-F5344CB8AC3E}">
        <p14:creationId xmlns:p14="http://schemas.microsoft.com/office/powerpoint/2010/main" val="276010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91</TotalTime>
  <Words>56</Words>
  <Application>Microsoft Office PowerPoint</Application>
  <PresentationFormat>Apresentação na tela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Forma de Onda</vt:lpstr>
      <vt:lpstr>Posse</vt:lpstr>
      <vt:lpstr>Mesa Diretiva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Renovação de Vida</dc:title>
  <dc:creator>Giovani</dc:creator>
  <cp:lastModifiedBy>Cliente</cp:lastModifiedBy>
  <cp:revision>8</cp:revision>
  <dcterms:created xsi:type="dcterms:W3CDTF">2013-07-30T18:31:18Z</dcterms:created>
  <dcterms:modified xsi:type="dcterms:W3CDTF">2013-07-30T20:37:01Z</dcterms:modified>
</cp:coreProperties>
</file>